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724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4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AA49F-B1AB-4D3E-B518-44AE48B67BB2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CE5D5-ADB1-4529-BB20-269E9ECE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9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26F4B-0C0F-654C-85F8-27D54AC34841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B6338-E365-E347-A55C-E2D82DA3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3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B6338-E365-E347-A55C-E2D82DA342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1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C987F6A-039C-0E44-A66C-B99E59D7753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A7B1AA6-93BB-3B4F-BDA6-C11213FF02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58200" cy="7114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FSTF Strategic planning update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199" y="994788"/>
            <a:ext cx="8365253" cy="5787850"/>
          </a:xfrm>
        </p:spPr>
        <p:txBody>
          <a:bodyPr>
            <a:normAutofit fontScale="77500" lnSpcReduction="20000"/>
          </a:bodyPr>
          <a:lstStyle/>
          <a:p>
            <a:r>
              <a:rPr lang="en-US" sz="2100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SEPTEMBER FSTF MEETING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0" dirty="0" smtClean="0"/>
              <a:t>Presentation and discussion with Strategic Planning Consultant, Charmaine Ess Kyle</a:t>
            </a:r>
          </a:p>
          <a:p>
            <a:pPr lvl="1" indent="0">
              <a:buNone/>
            </a:pPr>
            <a:endParaRPr lang="en-US" sz="21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TIMELINE UPDATE as of 8.1.18</a:t>
            </a:r>
            <a:endParaRPr lang="en-US" sz="23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100" u="sng" dirty="0" smtClean="0"/>
              <a:t>Phase 0/Pre-Work</a:t>
            </a:r>
          </a:p>
          <a:p>
            <a:pPr marL="342900" lvl="1" indent="-342900"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sz="2100" dirty="0" smtClean="0">
                <a:cs typeface="Times New Roman" panose="02020603050405020304" pitchFamily="18" charset="0"/>
              </a:rPr>
              <a:t>Identify interviewees, focus groups, key dates, </a:t>
            </a:r>
            <a:r>
              <a:rPr lang="en-US" sz="2100" dirty="0" err="1" smtClean="0">
                <a:cs typeface="Times New Roman" panose="02020603050405020304" pitchFamily="18" charset="0"/>
              </a:rPr>
              <a:t>etc</a:t>
            </a:r>
            <a:r>
              <a:rPr lang="en-US" sz="2100" dirty="0" smtClean="0">
                <a:cs typeface="Times New Roman" panose="02020603050405020304" pitchFamily="18" charset="0"/>
              </a:rPr>
              <a:t> – </a:t>
            </a:r>
            <a:r>
              <a:rPr lang="en-US" sz="2100" b="1" dirty="0" smtClean="0">
                <a:cs typeface="Times New Roman" panose="02020603050405020304" pitchFamily="18" charset="0"/>
              </a:rPr>
              <a:t>Completed</a:t>
            </a:r>
            <a:endParaRPr lang="en-US" sz="21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100" u="sng" dirty="0" smtClean="0"/>
              <a:t>Phase 1/Foundational Work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0" dirty="0" smtClean="0">
                <a:cs typeface="Times New Roman" panose="02020603050405020304" pitchFamily="18" charset="0"/>
              </a:rPr>
              <a:t>Strategic </a:t>
            </a:r>
            <a:r>
              <a:rPr lang="en-US" sz="2100" b="0" dirty="0">
                <a:cs typeface="Times New Roman" panose="02020603050405020304" pitchFamily="18" charset="0"/>
              </a:rPr>
              <a:t>Planning Survey- </a:t>
            </a:r>
            <a:r>
              <a:rPr lang="en-US" sz="2100" dirty="0" smtClean="0">
                <a:cs typeface="Times New Roman" panose="02020603050405020304" pitchFamily="18" charset="0"/>
              </a:rPr>
              <a:t>Completed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0" dirty="0" smtClean="0">
                <a:cs typeface="Times New Roman" panose="02020603050405020304" pitchFamily="18" charset="0"/>
              </a:rPr>
              <a:t>High-Level Best Practice Analysis – </a:t>
            </a:r>
            <a:r>
              <a:rPr lang="en-US" sz="2100" dirty="0" smtClean="0">
                <a:cs typeface="Times New Roman" panose="02020603050405020304" pitchFamily="18" charset="0"/>
              </a:rPr>
              <a:t>Completed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0" dirty="0" smtClean="0">
                <a:cs typeface="Times New Roman" panose="02020603050405020304" pitchFamily="18" charset="0"/>
              </a:rPr>
              <a:t>Up to 25 Stakeholder Interviews – By end of September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0" dirty="0" smtClean="0">
                <a:cs typeface="Times New Roman" panose="02020603050405020304" pitchFamily="18" charset="0"/>
              </a:rPr>
              <a:t>1 to 3 Focus Groups – TBD</a:t>
            </a:r>
          </a:p>
          <a:p>
            <a:r>
              <a:rPr lang="en-US" sz="2100" u="sng" dirty="0"/>
              <a:t>Phase 2/Strategy Development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0" dirty="0" smtClean="0">
                <a:cs typeface="Times New Roman" panose="02020603050405020304" pitchFamily="18" charset="0"/>
              </a:rPr>
              <a:t>3 to 4 Half-Day Strategic Planning Working Group Sessions- review findings, recommend strategic priorities and implementation plan – TBD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0" dirty="0" smtClean="0">
                <a:cs typeface="Times New Roman" panose="02020603050405020304" pitchFamily="18" charset="0"/>
              </a:rPr>
              <a:t>1 to 2 Sessions with FSTF – feedback and approval </a:t>
            </a:r>
          </a:p>
          <a:p>
            <a:r>
              <a:rPr lang="en-US" sz="2100" u="sng" dirty="0" smtClean="0"/>
              <a:t>Final </a:t>
            </a:r>
            <a:r>
              <a:rPr lang="en-US" sz="2100" u="sng" dirty="0"/>
              <a:t>Deliverables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0" dirty="0" smtClean="0">
                <a:cs typeface="Times New Roman" panose="02020603050405020304" pitchFamily="18" charset="0"/>
              </a:rPr>
              <a:t>Strategic Planning Summary </a:t>
            </a:r>
            <a:r>
              <a:rPr lang="en-US" sz="2100" b="0" dirty="0" err="1" smtClean="0">
                <a:cs typeface="Times New Roman" panose="02020603050405020304" pitchFamily="18" charset="0"/>
              </a:rPr>
              <a:t>Powerpoint</a:t>
            </a:r>
            <a:endParaRPr lang="en-US" sz="2100" b="0" dirty="0" smtClean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100" b="0" dirty="0" smtClean="0">
                <a:cs typeface="Times New Roman" panose="02020603050405020304" pitchFamily="18" charset="0"/>
              </a:rPr>
              <a:t>Strategic Planning Implementation Plan</a:t>
            </a:r>
          </a:p>
          <a:p>
            <a:endParaRPr lang="en-US" sz="1800" b="0" i="1" dirty="0">
              <a:solidFill>
                <a:schemeClr val="bg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en-US" b="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2269" y="891272"/>
            <a:ext cx="72877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8" t="17949" r="22115" b="17948"/>
          <a:stretch/>
        </p:blipFill>
        <p:spPr bwMode="auto">
          <a:xfrm>
            <a:off x="6068020" y="2906701"/>
            <a:ext cx="2700531" cy="16160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5004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2829</TotalTime>
  <Words>115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Wingdings</vt:lpstr>
      <vt:lpstr>Essential</vt:lpstr>
      <vt:lpstr>FSTF Strategic planning update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TOPIC</dc:title>
  <dc:creator>Sophia Kittler</dc:creator>
  <cp:lastModifiedBy>GAVIN MORROW-HALL</cp:lastModifiedBy>
  <cp:revision>88</cp:revision>
  <cp:lastPrinted>2018-06-21T19:22:08Z</cp:lastPrinted>
  <dcterms:created xsi:type="dcterms:W3CDTF">2018-04-30T14:10:27Z</dcterms:created>
  <dcterms:modified xsi:type="dcterms:W3CDTF">2018-09-24T23:43:41Z</dcterms:modified>
</cp:coreProperties>
</file>